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38" autoAdjust="0"/>
  </p:normalViewPr>
  <p:slideViewPr>
    <p:cSldViewPr snapToGrid="0">
      <p:cViewPr varScale="1">
        <p:scale>
          <a:sx n="69" d="100"/>
          <a:sy n="69" d="100"/>
        </p:scale>
        <p:origin x="8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a:t>
            </a:r>
            <a:r>
              <a:rPr lang="en-US" dirty="0" err="1"/>
              <a:t>powershell</a:t>
            </a:r>
            <a:r>
              <a:rPr lang="en-US" dirty="0"/>
              <a:t>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hyperlink" Target="mailto:andy@flxsql.com" TargetMode="Externa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609893"/>
            <a:ext cx="680955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2"/>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3"/>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communication</a:t>
            </a:r>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1247</TotalTime>
  <Words>486</Words>
  <Application>Microsoft Office PowerPoint</Application>
  <PresentationFormat>Custom</PresentationFormat>
  <Paragraphs>93</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SQL Server &amp; PowerShell</vt:lpstr>
      <vt:lpstr>What is dbatools?</vt:lpstr>
      <vt:lpstr>dbatools Function Categories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67</cp:revision>
  <dcterms:modified xsi:type="dcterms:W3CDTF">2019-07-17T19:57:07Z</dcterms:modified>
</cp:coreProperties>
</file>